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300" r:id="rId3"/>
    <p:sldId id="266" r:id="rId4"/>
    <p:sldId id="307" r:id="rId5"/>
    <p:sldId id="308" r:id="rId6"/>
    <p:sldId id="309" r:id="rId7"/>
    <p:sldId id="310" r:id="rId8"/>
    <p:sldId id="277" r:id="rId9"/>
    <p:sldId id="280" r:id="rId10"/>
    <p:sldId id="281" r:id="rId11"/>
    <p:sldId id="271" r:id="rId12"/>
    <p:sldId id="290" r:id="rId13"/>
    <p:sldId id="306" r:id="rId14"/>
    <p:sldId id="268" r:id="rId15"/>
    <p:sldId id="291" r:id="rId16"/>
    <p:sldId id="292" r:id="rId17"/>
    <p:sldId id="305" r:id="rId18"/>
    <p:sldId id="301" r:id="rId19"/>
    <p:sldId id="273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3F4"/>
    <a:srgbClr val="05BCFE"/>
    <a:srgbClr val="CC00FF"/>
    <a:srgbClr val="FFCD05"/>
    <a:srgbClr val="FFFFF5"/>
    <a:srgbClr val="007DDA"/>
    <a:srgbClr val="9BC2E5"/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1" autoAdjust="0"/>
    <p:restoredTop sz="94514" autoAdjust="0"/>
  </p:normalViewPr>
  <p:slideViewPr>
    <p:cSldViewPr snapToGrid="0">
      <p:cViewPr varScale="1">
        <p:scale>
          <a:sx n="71" d="100"/>
          <a:sy n="71" d="100"/>
        </p:scale>
        <p:origin x="6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547261" y="596096"/>
            <a:ext cx="2333848" cy="1611503"/>
            <a:chOff x="3547261" y="596096"/>
            <a:chExt cx="2333848" cy="1611503"/>
          </a:xfrm>
        </p:grpSpPr>
        <p:sp>
          <p:nvSpPr>
            <p:cNvPr id="37" name="矩形 36"/>
            <p:cNvSpPr/>
            <p:nvPr/>
          </p:nvSpPr>
          <p:spPr>
            <a:xfrm>
              <a:off x="3547261" y="1247722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541813" y="596096"/>
              <a:ext cx="1339296" cy="1611503"/>
              <a:chOff x="2482861" y="4051026"/>
              <a:chExt cx="1666096" cy="200472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50" name="淚滴形 49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</p:grpSp>
      <p:grpSp>
        <p:nvGrpSpPr>
          <p:cNvPr id="138" name="群組 137"/>
          <p:cNvGrpSpPr/>
          <p:nvPr/>
        </p:nvGrpSpPr>
        <p:grpSpPr>
          <a:xfrm>
            <a:off x="3547261" y="2519570"/>
            <a:ext cx="2595959" cy="1978875"/>
            <a:chOff x="3547261" y="4672461"/>
            <a:chExt cx="2595959" cy="197887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805" y="4672461"/>
              <a:ext cx="1575415" cy="1978875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3547261" y="5661899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3547261" y="4925726"/>
            <a:ext cx="2186934" cy="1768686"/>
            <a:chOff x="3547261" y="2772834"/>
            <a:chExt cx="2186934" cy="1768686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4626817" y="2772834"/>
              <a:ext cx="1107378" cy="1768686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547261" y="3503051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3379875"/>
            <a:ext cx="542611" cy="554603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5538723"/>
            <a:ext cx="542611" cy="554603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6098808" y="751690"/>
            <a:ext cx="1412240" cy="4234838"/>
            <a:chOff x="6098808" y="751690"/>
            <a:chExt cx="1412240" cy="4234838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098808" y="1644462"/>
              <a:ext cx="965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/>
            <p:cNvGrpSpPr/>
            <p:nvPr/>
          </p:nvGrpSpPr>
          <p:grpSpPr>
            <a:xfrm>
              <a:off x="7064008" y="751690"/>
              <a:ext cx="447040" cy="4234838"/>
              <a:chOff x="7064008" y="751690"/>
              <a:chExt cx="447040" cy="4234838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064008" y="770551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7064008" y="2922128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7064008" y="4975214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7064008" y="751690"/>
                <a:ext cx="0" cy="4234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1124584"/>
            <a:ext cx="542611" cy="554603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7767407" y="2191111"/>
            <a:ext cx="1211462" cy="1414711"/>
            <a:chOff x="7767407" y="61588"/>
            <a:chExt cx="1211462" cy="1414711"/>
          </a:xfrm>
        </p:grpSpPr>
        <p:grpSp>
          <p:nvGrpSpPr>
            <p:cNvPr id="88" name="群組 87"/>
            <p:cNvGrpSpPr/>
            <p:nvPr/>
          </p:nvGrpSpPr>
          <p:grpSpPr>
            <a:xfrm>
              <a:off x="7926468" y="61588"/>
              <a:ext cx="1052401" cy="1052401"/>
              <a:chOff x="3037178" y="3942743"/>
              <a:chExt cx="1269139" cy="1269139"/>
            </a:xfrm>
          </p:grpSpPr>
          <p:sp>
            <p:nvSpPr>
              <p:cNvPr id="86" name="淚滴形 85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" name="群組 102"/>
            <p:cNvGrpSpPr/>
            <p:nvPr/>
          </p:nvGrpSpPr>
          <p:grpSpPr>
            <a:xfrm flipV="1">
              <a:off x="7767407" y="627127"/>
              <a:ext cx="524342" cy="849172"/>
              <a:chOff x="7213938" y="4610873"/>
              <a:chExt cx="744150" cy="1205151"/>
            </a:xfrm>
          </p:grpSpPr>
          <p:sp>
            <p:nvSpPr>
              <p:cNvPr id="102" name="手繪多邊形 101"/>
              <p:cNvSpPr/>
              <p:nvPr/>
            </p:nvSpPr>
            <p:spPr>
              <a:xfrm flipH="1">
                <a:off x="7213938" y="4610873"/>
                <a:ext cx="744150" cy="1205151"/>
              </a:xfrm>
              <a:custGeom>
                <a:avLst/>
                <a:gdLst>
                  <a:gd name="connsiteX0" fmla="*/ 744149 w 744150"/>
                  <a:gd name="connsiteY0" fmla="*/ 0 h 1205151"/>
                  <a:gd name="connsiteX1" fmla="*/ 372075 w 744150"/>
                  <a:gd name="connsiteY1" fmla="*/ 602575 h 1205151"/>
                  <a:gd name="connsiteX2" fmla="*/ 0 w 744150"/>
                  <a:gd name="connsiteY2" fmla="*/ 0 h 1205151"/>
                  <a:gd name="connsiteX3" fmla="*/ 0 w 744150"/>
                  <a:gd name="connsiteY3" fmla="*/ 1205151 h 1205151"/>
                  <a:gd name="connsiteX4" fmla="*/ 744149 w 744150"/>
                  <a:gd name="connsiteY4" fmla="*/ 1205151 h 1205151"/>
                  <a:gd name="connsiteX5" fmla="*/ 744150 w 744150"/>
                  <a:gd name="connsiteY5" fmla="*/ 1205151 h 1205151"/>
                  <a:gd name="connsiteX6" fmla="*/ 744149 w 744150"/>
                  <a:gd name="connsiteY6" fmla="*/ 1205150 h 120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4150" h="1205151">
                    <a:moveTo>
                      <a:pt x="744149" y="0"/>
                    </a:moveTo>
                    <a:lnTo>
                      <a:pt x="372075" y="602575"/>
                    </a:lnTo>
                    <a:lnTo>
                      <a:pt x="0" y="0"/>
                    </a:lnTo>
                    <a:lnTo>
                      <a:pt x="0" y="1205151"/>
                    </a:lnTo>
                    <a:lnTo>
                      <a:pt x="744149" y="1205151"/>
                    </a:lnTo>
                    <a:lnTo>
                      <a:pt x="744150" y="1205151"/>
                    </a:lnTo>
                    <a:lnTo>
                      <a:pt x="744149" y="120515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7446814" y="5441977"/>
                <a:ext cx="278398" cy="27839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7" name="群組 116"/>
          <p:cNvGrpSpPr/>
          <p:nvPr/>
        </p:nvGrpSpPr>
        <p:grpSpPr>
          <a:xfrm>
            <a:off x="8170847" y="7090971"/>
            <a:ext cx="960795" cy="805776"/>
            <a:chOff x="6326733" y="4489769"/>
            <a:chExt cx="960795" cy="805776"/>
          </a:xfrm>
        </p:grpSpPr>
        <p:sp>
          <p:nvSpPr>
            <p:cNvPr id="114" name="等於 113"/>
            <p:cNvSpPr/>
            <p:nvPr/>
          </p:nvSpPr>
          <p:spPr>
            <a:xfrm>
              <a:off x="6326733" y="4594861"/>
              <a:ext cx="960795" cy="595592"/>
            </a:xfrm>
            <a:prstGeom prst="mathEqual">
              <a:avLst>
                <a:gd name="adj1" fmla="val 23520"/>
                <a:gd name="adj2" fmla="val 196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橢圓 114"/>
            <p:cNvSpPr/>
            <p:nvPr/>
          </p:nvSpPr>
          <p:spPr>
            <a:xfrm>
              <a:off x="6469897" y="4489769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6980188" y="5127905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7693617" y="4312000"/>
            <a:ext cx="1285252" cy="1375319"/>
            <a:chOff x="7693617" y="3657176"/>
            <a:chExt cx="1285252" cy="137531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7926468" y="3657176"/>
              <a:ext cx="1052401" cy="1052401"/>
              <a:chOff x="3037178" y="3942743"/>
              <a:chExt cx="1269139" cy="1269139"/>
            </a:xfrm>
          </p:grpSpPr>
          <p:sp>
            <p:nvSpPr>
              <p:cNvPr id="112" name="淚滴形 111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7693617" y="4384801"/>
              <a:ext cx="477230" cy="647694"/>
              <a:chOff x="7461471" y="4172720"/>
              <a:chExt cx="656895" cy="891534"/>
            </a:xfrm>
          </p:grpSpPr>
          <p:cxnSp>
            <p:nvCxnSpPr>
              <p:cNvPr id="123" name="弧形接點 122"/>
              <p:cNvCxnSpPr/>
              <p:nvPr/>
            </p:nvCxnSpPr>
            <p:spPr>
              <a:xfrm rot="7500000" flipH="1" flipV="1">
                <a:off x="7461471" y="4172720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弧形接點 126"/>
              <p:cNvCxnSpPr/>
              <p:nvPr/>
            </p:nvCxnSpPr>
            <p:spPr>
              <a:xfrm rot="7500000" flipH="1" flipV="1">
                <a:off x="7506494" y="4452382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/>
          <p:cNvGrpSpPr/>
          <p:nvPr/>
        </p:nvGrpSpPr>
        <p:grpSpPr>
          <a:xfrm>
            <a:off x="7616775" y="62476"/>
            <a:ext cx="1362094" cy="1305055"/>
            <a:chOff x="7616775" y="62476"/>
            <a:chExt cx="1362094" cy="1305055"/>
          </a:xfrm>
        </p:grpSpPr>
        <p:grpSp>
          <p:nvGrpSpPr>
            <p:cNvPr id="104" name="群組 103"/>
            <p:cNvGrpSpPr/>
            <p:nvPr/>
          </p:nvGrpSpPr>
          <p:grpSpPr>
            <a:xfrm>
              <a:off x="7926468" y="62476"/>
              <a:ext cx="1052401" cy="1052401"/>
              <a:chOff x="3037178" y="3942743"/>
              <a:chExt cx="1269139" cy="1269139"/>
            </a:xfrm>
          </p:grpSpPr>
          <p:sp>
            <p:nvSpPr>
              <p:cNvPr id="105" name="淚滴形 104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2" name="圖片 1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4" t="28669" r="18208" b="16219"/>
            <a:stretch/>
          </p:blipFill>
          <p:spPr>
            <a:xfrm flipH="1">
              <a:off x="7616775" y="723709"/>
              <a:ext cx="674974" cy="643822"/>
            </a:xfrm>
            <a:prstGeom prst="rect">
              <a:avLst/>
            </a:prstGeom>
          </p:spPr>
        </p:pic>
      </p:grpSp>
      <p:sp>
        <p:nvSpPr>
          <p:cNvPr id="134" name="文字方塊 133"/>
          <p:cNvSpPr txBox="1"/>
          <p:nvPr/>
        </p:nvSpPr>
        <p:spPr>
          <a:xfrm>
            <a:off x="7650034" y="14013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選擇景點</a:t>
            </a:r>
          </a:p>
        </p:txBody>
      </p:sp>
      <p:sp>
        <p:nvSpPr>
          <p:cNvPr id="135" name="文字方塊 134"/>
          <p:cNvSpPr txBox="1"/>
          <p:nvPr/>
        </p:nvSpPr>
        <p:spPr>
          <a:xfrm>
            <a:off x="7708519" y="36167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儲存景點</a:t>
            </a:r>
          </a:p>
        </p:txBody>
      </p:sp>
      <p:sp>
        <p:nvSpPr>
          <p:cNvPr id="136" name="文字方塊 135"/>
          <p:cNvSpPr txBox="1"/>
          <p:nvPr/>
        </p:nvSpPr>
        <p:spPr>
          <a:xfrm>
            <a:off x="7349446" y="57261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00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277192" y="1894575"/>
            <a:ext cx="6248568" cy="1487206"/>
            <a:chOff x="4571832" y="1789029"/>
            <a:chExt cx="6248568" cy="148720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61512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71832" y="1789029"/>
              <a:ext cx="61682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655934" y="3910205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945456" cy="740613"/>
            <a:chOff x="4604644" y="1796958"/>
            <a:chExt cx="6218742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61542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904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82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5617224" y="193476"/>
            <a:ext cx="4006651" cy="1415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44" y="2616584"/>
            <a:ext cx="3989431" cy="2659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10570566" y="136005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4" name="矩形 13"/>
          <p:cNvSpPr/>
          <p:nvPr/>
        </p:nvSpPr>
        <p:spPr>
          <a:xfrm>
            <a:off x="5617224" y="1608882"/>
            <a:ext cx="4006651" cy="1133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9763117" y="7656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609229" y="194463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是否推薦相似景點</a:t>
            </a:r>
          </a:p>
        </p:txBody>
      </p:sp>
      <p:sp>
        <p:nvSpPr>
          <p:cNvPr id="19" name="矩形 18"/>
          <p:cNvSpPr/>
          <p:nvPr/>
        </p:nvSpPr>
        <p:spPr>
          <a:xfrm>
            <a:off x="5617224" y="2742056"/>
            <a:ext cx="4145893" cy="2408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617225" y="5150733"/>
            <a:ext cx="1535930" cy="1525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785920" y="344311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345872" y="56828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12</a:t>
            </a:fld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90311" y="210949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1315907" y="5380672"/>
            <a:ext cx="4162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14" grpId="0" animBg="1"/>
      <p:bldP spid="14" grpId="1" animBg="1"/>
      <p:bldP spid="2" grpId="0"/>
      <p:bldP spid="2" grpId="1"/>
      <p:bldP spid="17" grpId="0"/>
      <p:bldP spid="17" grpId="1"/>
      <p:bldP spid="19" grpId="0" animBg="1"/>
      <p:bldP spid="19" grpId="1" animBg="1"/>
      <p:bldP spid="20" grpId="0" animBg="1"/>
      <p:bldP spid="21" grpId="0"/>
      <p:bldP spid="21" grpId="1"/>
      <p:bldP spid="2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90311" y="2009573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691843"/>
            <a:ext cx="5448772" cy="54743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13</a:t>
            </a:fld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0" y="1609463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364904" y="344517"/>
            <a:ext cx="2945456" cy="740613"/>
            <a:chOff x="4604644" y="1796958"/>
            <a:chExt cx="6218742" cy="740613"/>
          </a:xfrm>
        </p:grpSpPr>
        <p:sp>
          <p:nvSpPr>
            <p:cNvPr id="13" name="文字方塊 12"/>
            <p:cNvSpPr txBox="1"/>
            <p:nvPr/>
          </p:nvSpPr>
          <p:spPr>
            <a:xfrm>
              <a:off x="4669153" y="1829685"/>
              <a:ext cx="61542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04644" y="1796958"/>
              <a:ext cx="5904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7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02" y="323581"/>
            <a:ext cx="6140790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1" name="矩形 10"/>
          <p:cNvSpPr/>
          <p:nvPr/>
        </p:nvSpPr>
        <p:spPr>
          <a:xfrm>
            <a:off x="3781009" y="323582"/>
            <a:ext cx="3144447" cy="277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495214" y="336060"/>
            <a:ext cx="2023946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69728" y="3140194"/>
            <a:ext cx="4550158" cy="1611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1717" y="336060"/>
            <a:ext cx="1717133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69728" y="4789713"/>
            <a:ext cx="5733979" cy="136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7"/>
          <a:stretch/>
        </p:blipFill>
        <p:spPr>
          <a:xfrm>
            <a:off x="2141042" y="2370108"/>
            <a:ext cx="9854189" cy="25615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965333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</a:t>
            </a:r>
            <a:r>
              <a:rPr lang="en-US" altLang="zh-TW" sz="2400" b="1" dirty="0" smtClean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24, </a:t>
            </a:r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2564179" y="3238602"/>
            <a:ext cx="3130566" cy="1693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377652" y="2728092"/>
            <a:ext cx="5197033" cy="2147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16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583878" y="166456"/>
            <a:ext cx="6802243" cy="6400800"/>
            <a:chOff x="3583878" y="166456"/>
            <a:chExt cx="6802243" cy="6400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878" y="166456"/>
              <a:ext cx="6802243" cy="64008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5" name="文字方塊 4"/>
            <p:cNvSpPr txBox="1"/>
            <p:nvPr/>
          </p:nvSpPr>
          <p:spPr>
            <a:xfrm>
              <a:off x="4965539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趙　晴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965539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10946010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劉姿妘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55326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吳宇晞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355326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陳品茹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965539" y="4494730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10946029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李嘉羚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" grpId="0" animBg="1"/>
      <p:bldP spid="3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17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5028366"/>
            <a:ext cx="282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系統展示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59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程＆組織分工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59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程＆組織分工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6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12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7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5544490" y="864150"/>
            <a:ext cx="3320018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51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>
            <a:endCxn id="13" idx="2"/>
          </p:cNvCxnSpPr>
          <p:nvPr/>
        </p:nvCxnSpPr>
        <p:spPr>
          <a:xfrm>
            <a:off x="9946640" y="864150"/>
            <a:ext cx="18023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906" y="461801"/>
            <a:ext cx="374114" cy="4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59 2.22222E-6 L -1.8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群組 34"/>
          <p:cNvGrpSpPr/>
          <p:nvPr/>
        </p:nvGrpSpPr>
        <p:grpSpPr>
          <a:xfrm>
            <a:off x="6287079" y="1375043"/>
            <a:ext cx="2328238" cy="4142317"/>
            <a:chOff x="3249356" y="1109484"/>
            <a:chExt cx="2328238" cy="4142317"/>
          </a:xfrm>
        </p:grpSpPr>
        <p:grpSp>
          <p:nvGrpSpPr>
            <p:cNvPr id="36" name="群組 35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40" name="圖片 3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37" name="文字方塊 36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282879" y="2272118"/>
            <a:ext cx="2328403" cy="3232838"/>
            <a:chOff x="2675070" y="2144797"/>
            <a:chExt cx="2328403" cy="32328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2" name="文字方塊 1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9368556" y="2191568"/>
            <a:ext cx="2289981" cy="3288284"/>
            <a:chOff x="9760747" y="2064247"/>
            <a:chExt cx="2289981" cy="3288284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44" name="加號 43"/>
          <p:cNvSpPr/>
          <p:nvPr/>
        </p:nvSpPr>
        <p:spPr>
          <a:xfrm>
            <a:off x="4750750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加號 44"/>
          <p:cNvSpPr/>
          <p:nvPr/>
        </p:nvSpPr>
        <p:spPr>
          <a:xfrm>
            <a:off x="8017426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689339" y="2459344"/>
            <a:ext cx="3504984" cy="3429022"/>
            <a:chOff x="2689339" y="2679644"/>
            <a:chExt cx="3504984" cy="3429022"/>
          </a:xfrm>
        </p:grpSpPr>
        <p:grpSp>
          <p:nvGrpSpPr>
            <p:cNvPr id="15" name="群組 14"/>
            <p:cNvGrpSpPr/>
            <p:nvPr/>
          </p:nvGrpSpPr>
          <p:grpSpPr>
            <a:xfrm>
              <a:off x="2689339" y="4163043"/>
              <a:ext cx="1616978" cy="1945623"/>
              <a:chOff x="2482861" y="4051026"/>
              <a:chExt cx="1666096" cy="200472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12" name="淚滴形 11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  <p:cxnSp>
          <p:nvCxnSpPr>
            <p:cNvPr id="26" name="直線接點 25"/>
            <p:cNvCxnSpPr/>
            <p:nvPr/>
          </p:nvCxnSpPr>
          <p:spPr>
            <a:xfrm flipV="1">
              <a:off x="4306317" y="2679644"/>
              <a:ext cx="1888006" cy="12827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7584384" y="2475376"/>
            <a:ext cx="3103280" cy="3859309"/>
            <a:chOff x="7584384" y="2695676"/>
            <a:chExt cx="3103280" cy="3859309"/>
          </a:xfrm>
        </p:grpSpPr>
        <p:grpSp>
          <p:nvGrpSpPr>
            <p:cNvPr id="23" name="群組 22"/>
            <p:cNvGrpSpPr/>
            <p:nvPr/>
          </p:nvGrpSpPr>
          <p:grpSpPr>
            <a:xfrm>
              <a:off x="8378331" y="3692470"/>
              <a:ext cx="2309333" cy="2862515"/>
              <a:chOff x="8160057" y="3067974"/>
              <a:chExt cx="2631998" cy="32624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橢圓形圖說文字 20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cxnSp>
          <p:nvCxnSpPr>
            <p:cNvPr id="28" name="直線接點 27"/>
            <p:cNvCxnSpPr/>
            <p:nvPr/>
          </p:nvCxnSpPr>
          <p:spPr>
            <a:xfrm flipH="1" flipV="1">
              <a:off x="7584384" y="2695676"/>
              <a:ext cx="1500622" cy="12045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5782713" y="2521757"/>
            <a:ext cx="1382058" cy="3613336"/>
            <a:chOff x="5782713" y="2742057"/>
            <a:chExt cx="1382058" cy="361333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5782713" y="4147993"/>
              <a:ext cx="1382058" cy="2207400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 flipV="1">
              <a:off x="6473742" y="2742057"/>
              <a:ext cx="288502" cy="13014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5300522" y="-42947"/>
            <a:ext cx="2923445" cy="3178158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2419737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6022336" y="6135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8510486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人潮資訊</a:t>
            </a: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</TotalTime>
  <Words>595</Words>
  <Application>Microsoft Office PowerPoint</Application>
  <PresentationFormat>寬螢幕</PresentationFormat>
  <Paragraphs>159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微軟正黑體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431</cp:revision>
  <dcterms:created xsi:type="dcterms:W3CDTF">2023-05-03T02:59:59Z</dcterms:created>
  <dcterms:modified xsi:type="dcterms:W3CDTF">2023-11-26T05:32:37Z</dcterms:modified>
</cp:coreProperties>
</file>